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312" r:id="rId6"/>
    <p:sldId id="313" r:id="rId7"/>
    <p:sldId id="314" r:id="rId8"/>
    <p:sldId id="302" r:id="rId9"/>
    <p:sldId id="315" r:id="rId10"/>
    <p:sldId id="304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2DBE4-603A-4589-96DC-63769383F96E}" v="15" dt="2025-05-03T19:31:12.042"/>
    <p1510:client id="{B301284A-3AEA-DF23-5D13-7801526BAEC6}" v="661" dt="2025-05-04T08:17:4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5701"/>
  </p:normalViewPr>
  <p:slideViewPr>
    <p:cSldViewPr>
      <p:cViewPr>
        <p:scale>
          <a:sx n="100" d="100"/>
          <a:sy n="100" d="100"/>
        </p:scale>
        <p:origin x="19" y="-533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 kumar Rangwani" userId="S::rrangwan@student.42abudhabi.ae::7554107c-0af2-4c02-b41d-ae564e13fac5" providerId="AD" clId="Web-{B301284A-3AEA-DF23-5D13-7801526BAEC6}"/>
    <pc:docChg chg="addSld delSld modSld sldOrd">
      <pc:chgData name="Raj kumar Rangwani" userId="S::rrangwan@student.42abudhabi.ae::7554107c-0af2-4c02-b41d-ae564e13fac5" providerId="AD" clId="Web-{B301284A-3AEA-DF23-5D13-7801526BAEC6}" dt="2025-05-04T08:17:46.285" v="631" actId="20577"/>
      <pc:docMkLst>
        <pc:docMk/>
      </pc:docMkLst>
      <pc:sldChg chg="modSp">
        <pc:chgData name="Raj kumar Rangwani" userId="S::rrangwan@student.42abudhabi.ae::7554107c-0af2-4c02-b41d-ae564e13fac5" providerId="AD" clId="Web-{B301284A-3AEA-DF23-5D13-7801526BAEC6}" dt="2025-05-04T05:34:13.234" v="21" actId="20577"/>
        <pc:sldMkLst>
          <pc:docMk/>
          <pc:sldMk cId="2259308896" sldId="256"/>
        </pc:sldMkLst>
        <pc:spChg chg="mod">
          <ac:chgData name="Raj kumar Rangwani" userId="S::rrangwan@student.42abudhabi.ae::7554107c-0af2-4c02-b41d-ae564e13fac5" providerId="AD" clId="Web-{B301284A-3AEA-DF23-5D13-7801526BAEC6}" dt="2025-05-04T05:33:46.015" v="7" actId="20577"/>
          <ac:spMkLst>
            <pc:docMk/>
            <pc:sldMk cId="2259308896" sldId="256"/>
            <ac:spMk id="2" creationId="{51DF3D98-3C30-4CFC-8643-C81E829C8C25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5:34:13.234" v="21" actId="20577"/>
          <ac:spMkLst>
            <pc:docMk/>
            <pc:sldMk cId="2259308896" sldId="256"/>
            <ac:spMk id="3" creationId="{A068D447-28D3-4F5F-B2DC-FD67E9015868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40.483" v="429"/>
        <pc:sldMkLst>
          <pc:docMk/>
          <pc:sldMk cId="3308071976" sldId="280"/>
        </pc:sldMkLst>
      </pc:sldChg>
      <pc:sldChg chg="modSp">
        <pc:chgData name="Raj kumar Rangwani" userId="S::rrangwan@student.42abudhabi.ae::7554107c-0af2-4c02-b41d-ae564e13fac5" providerId="AD" clId="Web-{B301284A-3AEA-DF23-5D13-7801526BAEC6}" dt="2025-05-04T08:17:21.128" v="617" actId="20577"/>
        <pc:sldMkLst>
          <pc:docMk/>
          <pc:sldMk cId="627731054" sldId="281"/>
        </pc:sldMkLst>
        <pc:spChg chg="mod">
          <ac:chgData name="Raj kumar Rangwani" userId="S::rrangwan@student.42abudhabi.ae::7554107c-0af2-4c02-b41d-ae564e13fac5" providerId="AD" clId="Web-{B301284A-3AEA-DF23-5D13-7801526BAEC6}" dt="2025-05-04T08:17:21.128" v="617" actId="20577"/>
          <ac:spMkLst>
            <pc:docMk/>
            <pc:sldMk cId="627731054" sldId="281"/>
            <ac:spMk id="3" creationId="{A068D447-28D3-4F5F-B2DC-FD67E9015868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31.827" v="422"/>
        <pc:sldMkLst>
          <pc:docMk/>
          <pc:sldMk cId="3729241824" sldId="300"/>
        </pc:sldMkLst>
      </pc:sldChg>
      <pc:sldChg chg="delSp modSp">
        <pc:chgData name="Raj kumar Rangwani" userId="S::rrangwan@student.42abudhabi.ae::7554107c-0af2-4c02-b41d-ae564e13fac5" providerId="AD" clId="Web-{B301284A-3AEA-DF23-5D13-7801526BAEC6}" dt="2025-05-04T07:34:52.650" v="367" actId="20577"/>
        <pc:sldMkLst>
          <pc:docMk/>
          <pc:sldMk cId="3307162523" sldId="302"/>
        </pc:sldMkLst>
        <pc:spChg chg="del mod">
          <ac:chgData name="Raj kumar Rangwani" userId="S::rrangwan@student.42abudhabi.ae::7554107c-0af2-4c02-b41d-ae564e13fac5" providerId="AD" clId="Web-{B301284A-3AEA-DF23-5D13-7801526BAEC6}" dt="2025-05-04T07:29:21.395" v="296"/>
          <ac:spMkLst>
            <pc:docMk/>
            <pc:sldMk cId="3307162523" sldId="302"/>
            <ac:spMk id="2" creationId="{70640A05-A075-B6F7-8485-592305845518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7:34:24.197" v="365"/>
          <ac:spMkLst>
            <pc:docMk/>
            <pc:sldMk cId="3307162523" sldId="302"/>
            <ac:spMk id="3" creationId="{4A003396-B624-401E-50C6-C0BB01AF161D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32:48.945" v="308" actId="20577"/>
          <ac:spMkLst>
            <pc:docMk/>
            <pc:sldMk cId="3307162523" sldId="302"/>
            <ac:spMk id="4" creationId="{25F4EFB8-B32B-E305-CA40-1BDEF9E3C5D6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34:52.650" v="367" actId="20577"/>
          <ac:spMkLst>
            <pc:docMk/>
            <pc:sldMk cId="3307162523" sldId="302"/>
            <ac:spMk id="5" creationId="{3602EF04-C343-BFD2-AB41-A62063075783}"/>
          </ac:spMkLst>
        </pc:spChg>
      </pc:sldChg>
      <pc:sldChg chg="delSp del">
        <pc:chgData name="Raj kumar Rangwani" userId="S::rrangwan@student.42abudhabi.ae::7554107c-0af2-4c02-b41d-ae564e13fac5" providerId="AD" clId="Web-{B301284A-3AEA-DF23-5D13-7801526BAEC6}" dt="2025-05-04T08:12:40.483" v="431"/>
        <pc:sldMkLst>
          <pc:docMk/>
          <pc:sldMk cId="4220525341" sldId="303"/>
        </pc:sldMkLst>
        <pc:spChg chg="del">
          <ac:chgData name="Raj kumar Rangwani" userId="S::rrangwan@student.42abudhabi.ae::7554107c-0af2-4c02-b41d-ae564e13fac5" providerId="AD" clId="Web-{B301284A-3AEA-DF23-5D13-7801526BAEC6}" dt="2025-05-04T07:35:47.979" v="368"/>
          <ac:spMkLst>
            <pc:docMk/>
            <pc:sldMk cId="4220525341" sldId="303"/>
            <ac:spMk id="2" creationId="{6B4F370C-18BC-A752-2980-6309F5D7DC4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35:50.589" v="369"/>
          <ac:spMkLst>
            <pc:docMk/>
            <pc:sldMk cId="4220525341" sldId="303"/>
            <ac:spMk id="3" creationId="{F0986A75-51DF-087B-EE6E-0899D0826DFB}"/>
          </ac:spMkLst>
        </pc:spChg>
      </pc:sldChg>
      <pc:sldChg chg="delSp modSp">
        <pc:chgData name="Raj kumar Rangwani" userId="S::rrangwan@student.42abudhabi.ae::7554107c-0af2-4c02-b41d-ae564e13fac5" providerId="AD" clId="Web-{B301284A-3AEA-DF23-5D13-7801526BAEC6}" dt="2025-05-04T08:17:46.285" v="631" actId="20577"/>
        <pc:sldMkLst>
          <pc:docMk/>
          <pc:sldMk cId="2700317568" sldId="304"/>
        </pc:sldMkLst>
        <pc:spChg chg="del">
          <ac:chgData name="Raj kumar Rangwani" userId="S::rrangwan@student.42abudhabi.ae::7554107c-0af2-4c02-b41d-ae564e13fac5" providerId="AD" clId="Web-{B301284A-3AEA-DF23-5D13-7801526BAEC6}" dt="2025-05-04T08:12:45.327" v="435"/>
          <ac:spMkLst>
            <pc:docMk/>
            <pc:sldMk cId="2700317568" sldId="304"/>
            <ac:spMk id="7" creationId="{6C58156F-B502-2468-F7F7-7EF56BA44FBE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8:16:01.205" v="578"/>
          <ac:spMkLst>
            <pc:docMk/>
            <pc:sldMk cId="2700317568" sldId="304"/>
            <ac:spMk id="8" creationId="{151DE16D-6222-1703-D240-DA742BD7BEF9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03.390" v="444" actId="20577"/>
          <ac:spMkLst>
            <pc:docMk/>
            <pc:sldMk cId="2700317568" sldId="304"/>
            <ac:spMk id="41" creationId="{A49ABFAC-D966-9A7C-EFB9-4AA2A4BFCB3B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23.374" v="455" actId="20577"/>
          <ac:spMkLst>
            <pc:docMk/>
            <pc:sldMk cId="2700317568" sldId="304"/>
            <ac:spMk id="42" creationId="{E7EE4D5B-87DD-4137-0625-40623A0E8A35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7:46.285" v="631" actId="20577"/>
          <ac:spMkLst>
            <pc:docMk/>
            <pc:sldMk cId="2700317568" sldId="304"/>
            <ac:spMk id="43" creationId="{DDD88D28-D711-5AC9-E34C-3050A6413FB3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3:44.125" v="462" actId="20577"/>
          <ac:spMkLst>
            <pc:docMk/>
            <pc:sldMk cId="2700317568" sldId="304"/>
            <ac:spMk id="44" creationId="{9A16E2DA-8782-EACD-C467-2BD2FC22391C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8:16:15.752" v="581" actId="20577"/>
          <ac:spMkLst>
            <pc:docMk/>
            <pc:sldMk cId="2700317568" sldId="304"/>
            <ac:spMk id="45" creationId="{2A504466-AF6B-14A5-DBE7-37A09EC63EC7}"/>
          </ac:spMkLst>
        </pc:spChg>
      </pc:sldChg>
      <pc:sldChg chg="del">
        <pc:chgData name="Raj kumar Rangwani" userId="S::rrangwan@student.42abudhabi.ae::7554107c-0af2-4c02-b41d-ae564e13fac5" providerId="AD" clId="Web-{B301284A-3AEA-DF23-5D13-7801526BAEC6}" dt="2025-05-04T08:12:40.483" v="428"/>
        <pc:sldMkLst>
          <pc:docMk/>
          <pc:sldMk cId="772267823" sldId="305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83" v="426"/>
        <pc:sldMkLst>
          <pc:docMk/>
          <pc:sldMk cId="4028410468" sldId="306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68" v="425"/>
        <pc:sldMkLst>
          <pc:docMk/>
          <pc:sldMk cId="1628771861" sldId="307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31.827" v="423"/>
        <pc:sldMkLst>
          <pc:docMk/>
          <pc:sldMk cId="2352993737" sldId="308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68" v="424"/>
        <pc:sldMkLst>
          <pc:docMk/>
          <pc:sldMk cId="3008749983" sldId="309"/>
        </pc:sldMkLst>
      </pc:sldChg>
      <pc:sldChg chg="del">
        <pc:chgData name="Raj kumar Rangwani" userId="S::rrangwan@student.42abudhabi.ae::7554107c-0af2-4c02-b41d-ae564e13fac5" providerId="AD" clId="Web-{B301284A-3AEA-DF23-5D13-7801526BAEC6}" dt="2025-05-04T08:12:40.483" v="427"/>
        <pc:sldMkLst>
          <pc:docMk/>
          <pc:sldMk cId="2113713740" sldId="310"/>
        </pc:sldMkLst>
      </pc:sldChg>
      <pc:sldChg chg="delSp add del ord">
        <pc:chgData name="Raj kumar Rangwani" userId="S::rrangwan@student.42abudhabi.ae::7554107c-0af2-4c02-b41d-ae564e13fac5" providerId="AD" clId="Web-{B301284A-3AEA-DF23-5D13-7801526BAEC6}" dt="2025-05-04T08:12:40.483" v="432"/>
        <pc:sldMkLst>
          <pc:docMk/>
          <pc:sldMk cId="312043735" sldId="311"/>
        </pc:sldMkLst>
        <pc:spChg chg="del">
          <ac:chgData name="Raj kumar Rangwani" userId="S::rrangwan@student.42abudhabi.ae::7554107c-0af2-4c02-b41d-ae564e13fac5" providerId="AD" clId="Web-{B301284A-3AEA-DF23-5D13-7801526BAEC6}" dt="2025-05-04T07:36:24.339" v="373"/>
          <ac:spMkLst>
            <pc:docMk/>
            <pc:sldMk cId="312043735" sldId="311"/>
            <ac:spMk id="8" creationId="{A82C041C-BA32-9DB5-9158-1264919F5376}"/>
          </ac:spMkLst>
        </pc:spChg>
      </pc:sldChg>
      <pc:sldChg chg="addSp delSp modSp add replId addAnim delAnim">
        <pc:chgData name="Raj kumar Rangwani" userId="S::rrangwan@student.42abudhabi.ae::7554107c-0af2-4c02-b41d-ae564e13fac5" providerId="AD" clId="Web-{B301284A-3AEA-DF23-5D13-7801526BAEC6}" dt="2025-05-04T07:28:06.659" v="295"/>
        <pc:sldMkLst>
          <pc:docMk/>
          <pc:sldMk cId="2073908653" sldId="312"/>
        </pc:sldMkLst>
        <pc:spChg chg="del mod">
          <ac:chgData name="Raj kumar Rangwani" userId="S::rrangwan@student.42abudhabi.ae::7554107c-0af2-4c02-b41d-ae564e13fac5" providerId="AD" clId="Web-{B301284A-3AEA-DF23-5D13-7801526BAEC6}" dt="2025-05-04T07:28:06.659" v="295"/>
          <ac:spMkLst>
            <pc:docMk/>
            <pc:sldMk cId="2073908653" sldId="312"/>
            <ac:spMk id="2" creationId="{CE4EC684-E847-540D-BA6C-83C9EB030B76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6:59:42.335" v="209"/>
          <ac:spMkLst>
            <pc:docMk/>
            <pc:sldMk cId="2073908653" sldId="312"/>
            <ac:spMk id="3" creationId="{FF188BDE-F4B1-440A-89FA-06F246EF2657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20" v="216" actId="1076"/>
          <ac:spMkLst>
            <pc:docMk/>
            <pc:sldMk cId="2073908653" sldId="312"/>
            <ac:spMk id="8" creationId="{B44B786A-D176-7D48-D907-BF6218C958F2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36" v="217" actId="1076"/>
          <ac:spMkLst>
            <pc:docMk/>
            <pc:sldMk cId="2073908653" sldId="312"/>
            <ac:spMk id="9" creationId="{DBA61DC3-B498-7108-D5B1-EB258BCA89C4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52" v="218" actId="1076"/>
          <ac:spMkLst>
            <pc:docMk/>
            <pc:sldMk cId="2073908653" sldId="312"/>
            <ac:spMk id="10" creationId="{35255DBF-1E57-1C6F-1F70-5C08EE6E43F3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52" v="219" actId="1076"/>
          <ac:spMkLst>
            <pc:docMk/>
            <pc:sldMk cId="2073908653" sldId="312"/>
            <ac:spMk id="11" creationId="{AFB21C21-35E0-2CEA-70B2-1BE2198520F1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67" v="220" actId="1076"/>
          <ac:spMkLst>
            <pc:docMk/>
            <pc:sldMk cId="2073908653" sldId="312"/>
            <ac:spMk id="12" creationId="{34F0386A-E861-C91A-AB55-D67E3F4619DC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00:24.383" v="221" actId="1076"/>
          <ac:spMkLst>
            <pc:docMk/>
            <pc:sldMk cId="2073908653" sldId="312"/>
            <ac:spMk id="13" creationId="{4C9E78C3-DC0D-090F-3234-40702B0EF34D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6:51:59.437" v="176" actId="1076"/>
          <ac:spMkLst>
            <pc:docMk/>
            <pc:sldMk cId="2073908653" sldId="312"/>
            <ac:spMk id="14" creationId="{F4948DF6-3BC5-B334-133B-54CC87F0113F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6:55:53.769" v="196" actId="14100"/>
          <ac:spMkLst>
            <pc:docMk/>
            <pc:sldMk cId="2073908653" sldId="312"/>
            <ac:spMk id="15" creationId="{69138B87-3D46-2909-CCC4-A3C8250EC3DA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0:21.205" v="240" actId="1076"/>
          <ac:spMkLst>
            <pc:docMk/>
            <pc:sldMk cId="2073908653" sldId="312"/>
            <ac:spMk id="16" creationId="{D25DC1D5-AE1D-7E08-1C08-873236C20406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5:59:56.884" v="45"/>
          <ac:spMkLst>
            <pc:docMk/>
            <pc:sldMk cId="2073908653" sldId="312"/>
            <ac:spMk id="21" creationId="{CF0F7F73-7173-CF8F-3572-721A0DF5745A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1:44.260" v="64"/>
          <ac:spMkLst>
            <pc:docMk/>
            <pc:sldMk cId="2073908653" sldId="312"/>
            <ac:spMk id="26" creationId="{0DD89CD6-682C-7683-9DF9-C2960DDCD183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1:46.917" v="66"/>
          <ac:spMkLst>
            <pc:docMk/>
            <pc:sldMk cId="2073908653" sldId="312"/>
            <ac:spMk id="28" creationId="{6293DA2B-93D7-6A68-A355-646E249080EF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2:27.495" v="76"/>
          <ac:spMkLst>
            <pc:docMk/>
            <pc:sldMk cId="2073908653" sldId="312"/>
            <ac:spMk id="30" creationId="{228CADA5-3FC8-4A52-F9BF-58C435796FDE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6:02:31.339" v="77"/>
          <ac:spMkLst>
            <pc:docMk/>
            <pc:sldMk cId="2073908653" sldId="312"/>
            <ac:spMk id="32" creationId="{A7E50253-86DF-1D3D-39DF-1D770E9F16C4}"/>
          </ac:spMkLst>
        </pc:spChg>
        <pc:picChg chg="add mod modCrop">
          <ac:chgData name="Raj kumar Rangwani" userId="S::rrangwan@student.42abudhabi.ae::7554107c-0af2-4c02-b41d-ae564e13fac5" providerId="AD" clId="Web-{B301284A-3AEA-DF23-5D13-7801526BAEC6}" dt="2025-05-04T07:00:27.836" v="226" actId="1076"/>
          <ac:picMkLst>
            <pc:docMk/>
            <pc:sldMk cId="2073908653" sldId="312"/>
            <ac:picMk id="4" creationId="{52803585-E68C-6B01-12A8-B4EB680D37CD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7:01:12.368" v="236" actId="14100"/>
          <ac:picMkLst>
            <pc:docMk/>
            <pc:sldMk cId="2073908653" sldId="312"/>
            <ac:picMk id="5" creationId="{16423C2A-C4C1-791B-2EC8-CF6C92360DB4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7:00:24.445" v="224" actId="1076"/>
          <ac:picMkLst>
            <pc:docMk/>
            <pc:sldMk cId="2073908653" sldId="312"/>
            <ac:picMk id="6" creationId="{0D096D82-4A39-85BC-84F6-03D8B44AD41C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5:58:11.867" v="38"/>
          <ac:picMkLst>
            <pc:docMk/>
            <pc:sldMk cId="2073908653" sldId="312"/>
            <ac:picMk id="7" creationId="{4449D282-6CD1-493A-E99E-455C03FD2D92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53.477" v="233" actId="1076"/>
          <ac:picMkLst>
            <pc:docMk/>
            <pc:sldMk cId="2073908653" sldId="312"/>
            <ac:picMk id="7" creationId="{F2710A18-18D5-FB0B-15F1-174033D4EAE0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47.165" v="231" actId="1076"/>
          <ac:picMkLst>
            <pc:docMk/>
            <pc:sldMk cId="2073908653" sldId="312"/>
            <ac:picMk id="17" creationId="{41935795-ABDD-3C11-7221-00C07B54A9D9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5:59:15.430" v="40"/>
          <ac:picMkLst>
            <pc:docMk/>
            <pc:sldMk cId="2073908653" sldId="312"/>
            <ac:picMk id="17" creationId="{ABCF0A02-1669-BB24-FADE-051518F46736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1.948" v="56"/>
          <ac:picMkLst>
            <pc:docMk/>
            <pc:sldMk cId="2073908653" sldId="312"/>
            <ac:picMk id="18" creationId="{2CCCB055-1FBC-B291-025F-D10CC731E835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7:00:58.133" v="234" actId="1076"/>
          <ac:picMkLst>
            <pc:docMk/>
            <pc:sldMk cId="2073908653" sldId="312"/>
            <ac:picMk id="18" creationId="{9CCDCFA8-B877-EC9F-883F-D169F0BB39A0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6:00:59.057" v="49"/>
          <ac:picMkLst>
            <pc:docMk/>
            <pc:sldMk cId="2073908653" sldId="312"/>
            <ac:picMk id="19" creationId="{13A829CA-BC6B-8725-5130-19B78806D88B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3.776" v="57"/>
          <ac:picMkLst>
            <pc:docMk/>
            <pc:sldMk cId="2073908653" sldId="312"/>
            <ac:picMk id="20" creationId="{C98ABDDF-D721-05D7-19E7-A9807BE44288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4.932" v="58"/>
          <ac:picMkLst>
            <pc:docMk/>
            <pc:sldMk cId="2073908653" sldId="312"/>
            <ac:picMk id="22" creationId="{86F99C74-E8E6-8297-D6FE-806FA272C2F9}"/>
          </ac:picMkLst>
        </pc:picChg>
        <pc:picChg chg="add mod modCrop">
          <ac:chgData name="Raj kumar Rangwani" userId="S::rrangwan@student.42abudhabi.ae::7554107c-0af2-4c02-b41d-ae564e13fac5" providerId="AD" clId="Web-{B301284A-3AEA-DF23-5D13-7801526BAEC6}" dt="2025-05-04T06:53:26.407" v="192" actId="1076"/>
          <ac:picMkLst>
            <pc:docMk/>
            <pc:sldMk cId="2073908653" sldId="312"/>
            <ac:picMk id="23" creationId="{158486A9-1FE3-6CEC-F37E-55A85A52D652}"/>
          </ac:picMkLst>
        </pc:picChg>
        <pc:picChg chg="del">
          <ac:chgData name="Raj kumar Rangwani" userId="S::rrangwan@student.42abudhabi.ae::7554107c-0af2-4c02-b41d-ae564e13fac5" providerId="AD" clId="Web-{B301284A-3AEA-DF23-5D13-7801526BAEC6}" dt="2025-05-04T06:01:26.963" v="60"/>
          <ac:picMkLst>
            <pc:docMk/>
            <pc:sldMk cId="2073908653" sldId="312"/>
            <ac:picMk id="24" creationId="{364D2500-F6BF-C9D5-E165-A0A6A15816DF}"/>
          </ac:picMkLst>
        </pc:picChg>
      </pc:sldChg>
      <pc:sldChg chg="modSp add replId">
        <pc:chgData name="Raj kumar Rangwani" userId="S::rrangwan@student.42abudhabi.ae::7554107c-0af2-4c02-b41d-ae564e13fac5" providerId="AD" clId="Web-{B301284A-3AEA-DF23-5D13-7801526BAEC6}" dt="2025-05-04T07:16:43.742" v="265" actId="1076"/>
        <pc:sldMkLst>
          <pc:docMk/>
          <pc:sldMk cId="3185784485" sldId="313"/>
        </pc:sldMkLst>
        <pc:spChg chg="mod">
          <ac:chgData name="Raj kumar Rangwani" userId="S::rrangwan@student.42abudhabi.ae::7554107c-0af2-4c02-b41d-ae564e13fac5" providerId="AD" clId="Web-{B301284A-3AEA-DF23-5D13-7801526BAEC6}" dt="2025-05-04T07:16:43.742" v="265" actId="1076"/>
          <ac:spMkLst>
            <pc:docMk/>
            <pc:sldMk cId="3185784485" sldId="313"/>
            <ac:spMk id="6" creationId="{886BA7F0-C850-6312-5A07-B46408B8EA2B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22.789" v="261" actId="1076"/>
          <ac:spMkLst>
            <pc:docMk/>
            <pc:sldMk cId="3185784485" sldId="313"/>
            <ac:spMk id="7" creationId="{77C85856-34CA-72A9-2E89-DB136638E64F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33.679" v="263" actId="1076"/>
          <ac:spMkLst>
            <pc:docMk/>
            <pc:sldMk cId="3185784485" sldId="313"/>
            <ac:spMk id="10" creationId="{344DA179-8B03-E8C6-6A35-B8E9A167F2A1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16:38.414" v="264" actId="1076"/>
          <ac:spMkLst>
            <pc:docMk/>
            <pc:sldMk cId="3185784485" sldId="313"/>
            <ac:spMk id="11" creationId="{90BE5681-C20E-44B4-DC15-71EF7E2F27A7}"/>
          </ac:spMkLst>
        </pc:spChg>
      </pc:sldChg>
      <pc:sldChg chg="addSp delSp modSp add mod replId setBg">
        <pc:chgData name="Raj kumar Rangwani" userId="S::rrangwan@student.42abudhabi.ae::7554107c-0af2-4c02-b41d-ae564e13fac5" providerId="AD" clId="Web-{B301284A-3AEA-DF23-5D13-7801526BAEC6}" dt="2025-05-04T07:27:50.190" v="293" actId="20577"/>
        <pc:sldMkLst>
          <pc:docMk/>
          <pc:sldMk cId="1183024103" sldId="314"/>
        </pc:sldMkLst>
        <pc:spChg chg="add del mod">
          <ac:chgData name="Raj kumar Rangwani" userId="S::rrangwan@student.42abudhabi.ae::7554107c-0af2-4c02-b41d-ae564e13fac5" providerId="AD" clId="Web-{B301284A-3AEA-DF23-5D13-7801526BAEC6}" dt="2025-05-04T07:18:03.150" v="279"/>
          <ac:spMkLst>
            <pc:docMk/>
            <pc:sldMk cId="1183024103" sldId="314"/>
            <ac:spMk id="3" creationId="{D384D27C-153C-6E4D-7A2D-04134ED8F728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7:18:01.087" v="278"/>
          <ac:spMkLst>
            <pc:docMk/>
            <pc:sldMk cId="1183024103" sldId="314"/>
            <ac:spMk id="5" creationId="{E48329E6-FE73-97EE-C404-972ABFAB34D7}"/>
          </ac:spMkLst>
        </pc:spChg>
        <pc:spChg chg="mod">
          <ac:chgData name="Raj kumar Rangwani" userId="S::rrangwan@student.42abudhabi.ae::7554107c-0af2-4c02-b41d-ae564e13fac5" providerId="AD" clId="Web-{B301284A-3AEA-DF23-5D13-7801526BAEC6}" dt="2025-05-04T07:27:50.190" v="293" actId="20577"/>
          <ac:spMkLst>
            <pc:docMk/>
            <pc:sldMk cId="1183024103" sldId="314"/>
            <ac:spMk id="6" creationId="{6D962D2D-A0F5-8063-745F-B256ABD0A69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17:58.509" v="277"/>
          <ac:spMkLst>
            <pc:docMk/>
            <pc:sldMk cId="1183024103" sldId="314"/>
            <ac:spMk id="7" creationId="{2C052BF5-65E1-F3EF-AB1F-25BA25BFE1EB}"/>
          </ac:spMkLst>
        </pc:spChg>
        <pc:spChg chg="add del mod">
          <ac:chgData name="Raj kumar Rangwani" userId="S::rrangwan@student.42abudhabi.ae::7554107c-0af2-4c02-b41d-ae564e13fac5" providerId="AD" clId="Web-{B301284A-3AEA-DF23-5D13-7801526BAEC6}" dt="2025-05-04T07:18:09.259" v="280"/>
          <ac:spMkLst>
            <pc:docMk/>
            <pc:sldMk cId="1183024103" sldId="314"/>
            <ac:spMk id="9" creationId="{FA11A286-DCFD-B352-B343-5DD25D9375CE}"/>
          </ac:spMkLst>
        </pc:spChg>
        <pc:spChg chg="del mod">
          <ac:chgData name="Raj kumar Rangwani" userId="S::rrangwan@student.42abudhabi.ae::7554107c-0af2-4c02-b41d-ae564e13fac5" providerId="AD" clId="Web-{B301284A-3AEA-DF23-5D13-7801526BAEC6}" dt="2025-05-04T07:17:18.461" v="268"/>
          <ac:spMkLst>
            <pc:docMk/>
            <pc:sldMk cId="1183024103" sldId="314"/>
            <ac:spMk id="10" creationId="{6EE24897-B9E6-EF6D-B927-FD56CC582FF8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17:26.993" v="269"/>
          <ac:spMkLst>
            <pc:docMk/>
            <pc:sldMk cId="1183024103" sldId="314"/>
            <ac:spMk id="11" creationId="{4C52DCA1-C389-6782-8F53-B59435A7DAF5}"/>
          </ac:spMkLst>
        </pc:spChg>
        <pc:spChg chg="add">
          <ac:chgData name="Raj kumar Rangwani" userId="S::rrangwan@student.42abudhabi.ae::7554107c-0af2-4c02-b41d-ae564e13fac5" providerId="AD" clId="Web-{B301284A-3AEA-DF23-5D13-7801526BAEC6}" dt="2025-05-04T07:26:49.002" v="284"/>
          <ac:spMkLst>
            <pc:docMk/>
            <pc:sldMk cId="1183024103" sldId="314"/>
            <ac:spMk id="17" creationId="{D4771268-CB57-404A-9271-370EB28F6090}"/>
          </ac:spMkLst>
        </pc:spChg>
        <pc:picChg chg="add mod modCrop">
          <ac:chgData name="Raj kumar Rangwani" userId="S::rrangwan@student.42abudhabi.ae::7554107c-0af2-4c02-b41d-ae564e13fac5" providerId="AD" clId="Web-{B301284A-3AEA-DF23-5D13-7801526BAEC6}" dt="2025-05-04T07:27:26.831" v="291" actId="1076"/>
          <ac:picMkLst>
            <pc:docMk/>
            <pc:sldMk cId="1183024103" sldId="314"/>
            <ac:picMk id="12" creationId="{819D0B7C-318D-A23D-684F-1CFF8A80FFAA}"/>
          </ac:picMkLst>
        </pc:picChg>
      </pc:sldChg>
      <pc:sldChg chg="addSp delSp modSp new ord">
        <pc:chgData name="Raj kumar Rangwani" userId="S::rrangwan@student.42abudhabi.ae::7554107c-0af2-4c02-b41d-ae564e13fac5" providerId="AD" clId="Web-{B301284A-3AEA-DF23-5D13-7801526BAEC6}" dt="2025-05-04T08:11:11.435" v="421"/>
        <pc:sldMkLst>
          <pc:docMk/>
          <pc:sldMk cId="4169473676" sldId="315"/>
        </pc:sldMkLst>
        <pc:spChg chg="del">
          <ac:chgData name="Raj kumar Rangwani" userId="S::rrangwan@student.42abudhabi.ae::7554107c-0af2-4c02-b41d-ae564e13fac5" providerId="AD" clId="Web-{B301284A-3AEA-DF23-5D13-7801526BAEC6}" dt="2025-05-04T07:53:27.246" v="399"/>
          <ac:spMkLst>
            <pc:docMk/>
            <pc:sldMk cId="4169473676" sldId="315"/>
            <ac:spMk id="2" creationId="{6854827A-212A-3CB6-30FD-51F26A35825C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8"/>
          <ac:spMkLst>
            <pc:docMk/>
            <pc:sldMk cId="4169473676" sldId="315"/>
            <ac:spMk id="3" creationId="{B144E262-6025-EC0A-84E1-1BB4F7245D08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7"/>
          <ac:spMkLst>
            <pc:docMk/>
            <pc:sldMk cId="4169473676" sldId="315"/>
            <ac:spMk id="4" creationId="{E084E4F2-89EA-FAF3-1D10-AF14DC609EC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6"/>
          <ac:spMkLst>
            <pc:docMk/>
            <pc:sldMk cId="4169473676" sldId="315"/>
            <ac:spMk id="5" creationId="{20B62988-AFD8-6F0E-1ACC-70AEEFF176E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5"/>
          <ac:spMkLst>
            <pc:docMk/>
            <pc:sldMk cId="4169473676" sldId="315"/>
            <ac:spMk id="6" creationId="{D7365CA6-7C94-B9A5-7337-A5F5177C210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4"/>
          <ac:spMkLst>
            <pc:docMk/>
            <pc:sldMk cId="4169473676" sldId="315"/>
            <ac:spMk id="7" creationId="{73FE7B07-CF33-7C74-7450-CA321983942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3"/>
          <ac:spMkLst>
            <pc:docMk/>
            <pc:sldMk cId="4169473676" sldId="315"/>
            <ac:spMk id="8" creationId="{1BBCCFAA-5309-DE26-ED93-23AE0E7E9111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2"/>
          <ac:spMkLst>
            <pc:docMk/>
            <pc:sldMk cId="4169473676" sldId="315"/>
            <ac:spMk id="9" creationId="{9E8A6AEB-45F5-3DC6-EFCB-DEA905E42D32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1"/>
          <ac:spMkLst>
            <pc:docMk/>
            <pc:sldMk cId="4169473676" sldId="315"/>
            <ac:spMk id="10" creationId="{99644DFC-FA13-80D8-68EF-86C0BF9183B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90"/>
          <ac:spMkLst>
            <pc:docMk/>
            <pc:sldMk cId="4169473676" sldId="315"/>
            <ac:spMk id="11" creationId="{5DAB6B72-1C0A-07FC-2E32-A41829DB7835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9"/>
          <ac:spMkLst>
            <pc:docMk/>
            <pc:sldMk cId="4169473676" sldId="315"/>
            <ac:spMk id="12" creationId="{CF77FAEF-8FB2-9EE7-5113-DF7CDD5A64D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8"/>
          <ac:spMkLst>
            <pc:docMk/>
            <pc:sldMk cId="4169473676" sldId="315"/>
            <ac:spMk id="13" creationId="{4D070A62-682B-FC48-C43B-B7A048B6D84D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27.246" v="387"/>
          <ac:spMkLst>
            <pc:docMk/>
            <pc:sldMk cId="4169473676" sldId="315"/>
            <ac:spMk id="14" creationId="{0FC4EF0C-EB75-522E-EB1E-F7C4C1BE2ED1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6:59.093" v="411" actId="20577"/>
          <ac:spMkLst>
            <pc:docMk/>
            <pc:sldMk cId="4169473676" sldId="315"/>
            <ac:spMk id="18" creationId="{8C9AE57C-493A-AACE-1510-3A0FF7049E97}"/>
          </ac:spMkLst>
        </pc:spChg>
        <pc:picChg chg="add del mod">
          <ac:chgData name="Raj kumar Rangwani" userId="S::rrangwan@student.42abudhabi.ae::7554107c-0af2-4c02-b41d-ae564e13fac5" providerId="AD" clId="Web-{B301284A-3AEA-DF23-5D13-7801526BAEC6}" dt="2025-05-04T07:53:54.950" v="403"/>
          <ac:picMkLst>
            <pc:docMk/>
            <pc:sldMk cId="4169473676" sldId="315"/>
            <ac:picMk id="15" creationId="{578FDB27-EB60-CD49-F64B-1DF765E8E554}"/>
          </ac:picMkLst>
        </pc:picChg>
        <pc:picChg chg="add del mod">
          <ac:chgData name="Raj kumar Rangwani" userId="S::rrangwan@student.42abudhabi.ae::7554107c-0af2-4c02-b41d-ae564e13fac5" providerId="AD" clId="Web-{B301284A-3AEA-DF23-5D13-7801526BAEC6}" dt="2025-05-04T08:10:26.809" v="412"/>
          <ac:picMkLst>
            <pc:docMk/>
            <pc:sldMk cId="4169473676" sldId="315"/>
            <ac:picMk id="16" creationId="{7804A2CC-AE94-4CBD-F8A3-D2B664D78885}"/>
          </ac:picMkLst>
        </pc:picChg>
        <pc:picChg chg="add mod">
          <ac:chgData name="Raj kumar Rangwani" userId="S::rrangwan@student.42abudhabi.ae::7554107c-0af2-4c02-b41d-ae564e13fac5" providerId="AD" clId="Web-{B301284A-3AEA-DF23-5D13-7801526BAEC6}" dt="2025-05-04T08:11:11.435" v="421"/>
          <ac:picMkLst>
            <pc:docMk/>
            <pc:sldMk cId="4169473676" sldId="315"/>
            <ac:picMk id="19" creationId="{0BCEAA7B-F22B-6FAB-613C-6C634EFFD5E8}"/>
          </ac:picMkLst>
        </pc:picChg>
      </pc:sldChg>
      <pc:sldChg chg="addSp delSp modSp new del">
        <pc:chgData name="Raj kumar Rangwani" userId="S::rrangwan@student.42abudhabi.ae::7554107c-0af2-4c02-b41d-ae564e13fac5" providerId="AD" clId="Web-{B301284A-3AEA-DF23-5D13-7801526BAEC6}" dt="2025-05-04T08:12:40.483" v="430"/>
        <pc:sldMkLst>
          <pc:docMk/>
          <pc:sldMk cId="3887243173" sldId="316"/>
        </pc:sldMkLst>
        <pc:spChg chg="add del mod">
          <ac:chgData name="Raj kumar Rangwani" userId="S::rrangwan@student.42abudhabi.ae::7554107c-0af2-4c02-b41d-ae564e13fac5" providerId="AD" clId="Web-{B301284A-3AEA-DF23-5D13-7801526BAEC6}" dt="2025-05-04T07:44:57.504" v="379"/>
          <ac:spMkLst>
            <pc:docMk/>
            <pc:sldMk cId="3887243173" sldId="316"/>
            <ac:spMk id="6" creationId="{AF642C27-8226-DD22-345A-571D70516C4C}"/>
          </ac:spMkLst>
        </pc:spChg>
      </pc:sldChg>
      <pc:sldChg chg="new del">
        <pc:chgData name="Raj kumar Rangwani" userId="S::rrangwan@student.42abudhabi.ae::7554107c-0af2-4c02-b41d-ae564e13fac5" providerId="AD" clId="Web-{B301284A-3AEA-DF23-5D13-7801526BAEC6}" dt="2025-05-04T08:12:40.483" v="433"/>
        <pc:sldMkLst>
          <pc:docMk/>
          <pc:sldMk cId="3109185150" sldId="317"/>
        </pc:sldMkLst>
      </pc:sldChg>
      <pc:sldChg chg="addSp delSp modSp add del replId">
        <pc:chgData name="Raj kumar Rangwani" userId="S::rrangwan@student.42abudhabi.ae::7554107c-0af2-4c02-b41d-ae564e13fac5" providerId="AD" clId="Web-{B301284A-3AEA-DF23-5D13-7801526BAEC6}" dt="2025-05-04T08:12:40.483" v="434"/>
        <pc:sldMkLst>
          <pc:docMk/>
          <pc:sldMk cId="3337620725" sldId="318"/>
        </pc:sldMkLst>
        <pc:spChg chg="add mod">
          <ac:chgData name="Raj kumar Rangwani" userId="S::rrangwan@student.42abudhabi.ae::7554107c-0af2-4c02-b41d-ae564e13fac5" providerId="AD" clId="Web-{B301284A-3AEA-DF23-5D13-7801526BAEC6}" dt="2025-05-04T07:53:17.840" v="382"/>
          <ac:spMkLst>
            <pc:docMk/>
            <pc:sldMk cId="3337620725" sldId="318"/>
            <ac:spMk id="3" creationId="{65D77B54-1649-EEBB-2BED-EFF1888636EF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011" v="383"/>
          <ac:spMkLst>
            <pc:docMk/>
            <pc:sldMk cId="3337620725" sldId="318"/>
            <ac:spMk id="5" creationId="{C70F1D78-1779-25FE-0E88-2A3EA61510E4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355" v="385"/>
          <ac:spMkLst>
            <pc:docMk/>
            <pc:sldMk cId="3337620725" sldId="318"/>
            <ac:spMk id="6" creationId="{D81DDC8A-F471-6DD9-4F49-2E3623257FB6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183" v="384"/>
          <ac:spMkLst>
            <pc:docMk/>
            <pc:sldMk cId="3337620725" sldId="318"/>
            <ac:spMk id="7" creationId="{A24A8070-517A-8DF0-2851-6D4D0A17EE46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183" v="384"/>
          <ac:spMkLst>
            <pc:docMk/>
            <pc:sldMk cId="3337620725" sldId="318"/>
            <ac:spMk id="9" creationId="{987C97E6-8510-703F-EFDA-F7813D7CF69D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7.840" v="382"/>
          <ac:spMkLst>
            <pc:docMk/>
            <pc:sldMk cId="3337620725" sldId="318"/>
            <ac:spMk id="10" creationId="{744CF4A1-5B94-BFD2-143B-A5EBB249FCC3}"/>
          </ac:spMkLst>
        </pc:spChg>
        <pc:spChg chg="del">
          <ac:chgData name="Raj kumar Rangwani" userId="S::rrangwan@student.42abudhabi.ae::7554107c-0af2-4c02-b41d-ae564e13fac5" providerId="AD" clId="Web-{B301284A-3AEA-DF23-5D13-7801526BAEC6}" dt="2025-05-04T07:53:18.011" v="383"/>
          <ac:spMkLst>
            <pc:docMk/>
            <pc:sldMk cId="3337620725" sldId="318"/>
            <ac:spMk id="11" creationId="{69E52D27-81C8-F48C-1EF7-FB1C2363A4ED}"/>
          </ac:spMkLst>
        </pc:spChg>
        <pc:spChg chg="add mod">
          <ac:chgData name="Raj kumar Rangwani" userId="S::rrangwan@student.42abudhabi.ae::7554107c-0af2-4c02-b41d-ae564e13fac5" providerId="AD" clId="Web-{B301284A-3AEA-DF23-5D13-7801526BAEC6}" dt="2025-05-04T07:53:18.355" v="385"/>
          <ac:spMkLst>
            <pc:docMk/>
            <pc:sldMk cId="3337620725" sldId="318"/>
            <ac:spMk id="13" creationId="{CFBA54B1-BB0D-B607-2442-8223BD968D77}"/>
          </ac:spMkLst>
        </pc:spChg>
      </pc:sldChg>
    </pc:docChg>
  </pc:docChgLst>
  <pc:docChgLst>
    <pc:chgData name="Raj kumar Rangwani" userId="S::rrangwan@student.42abudhabi.ae::7554107c-0af2-4c02-b41d-ae564e13fac5" providerId="AD" clId="Web-{85B2DBE4-603A-4589-96DC-63769383F96E}"/>
    <pc:docChg chg="modSld">
      <pc:chgData name="Raj kumar Rangwani" userId="S::rrangwan@student.42abudhabi.ae::7554107c-0af2-4c02-b41d-ae564e13fac5" providerId="AD" clId="Web-{85B2DBE4-603A-4589-96DC-63769383F96E}" dt="2025-05-03T19:31:12.042" v="12" actId="20577"/>
      <pc:docMkLst>
        <pc:docMk/>
      </pc:docMkLst>
      <pc:sldChg chg="modSp">
        <pc:chgData name="Raj kumar Rangwani" userId="S::rrangwan@student.42abudhabi.ae::7554107c-0af2-4c02-b41d-ae564e13fac5" providerId="AD" clId="Web-{85B2DBE4-603A-4589-96DC-63769383F96E}" dt="2025-05-03T19:31:12.042" v="12" actId="20577"/>
        <pc:sldMkLst>
          <pc:docMk/>
          <pc:sldMk cId="2259308896" sldId="256"/>
        </pc:sldMkLst>
        <pc:spChg chg="mod">
          <ac:chgData name="Raj kumar Rangwani" userId="S::rrangwan@student.42abudhabi.ae::7554107c-0af2-4c02-b41d-ae564e13fac5" providerId="AD" clId="Web-{85B2DBE4-603A-4589-96DC-63769383F96E}" dt="2025-05-03T19:31:12.042" v="12" actId="20577"/>
          <ac:spMkLst>
            <pc:docMk/>
            <pc:sldMk cId="2259308896" sldId="256"/>
            <ac:spMk id="2" creationId="{51DF3D98-3C30-4CFC-8643-C81E829C8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8" name="Text Placehold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4" name="Text Placehold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6" name="Text Placehold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45" name="Text Placehold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Celebrity.AI</a:t>
            </a:r>
            <a:endParaRPr lang="en-US" dirty="0">
              <a:ln w="28575">
                <a:solidFill>
                  <a:srgbClr val="000000"/>
                </a:solidFill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Fetch.AI Hackathon 2025 Dubai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AB148-125E-0291-BA7B-8F76CA807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5DC1D5-AE1D-7E08-1C08-873236C2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198" y="868679"/>
            <a:ext cx="10972800" cy="1572768"/>
          </a:xfrm>
        </p:spPr>
        <p:txBody>
          <a:bodyPr/>
          <a:lstStyle/>
          <a:p>
            <a:r>
              <a:rPr lang="en-US" dirty="0">
                <a:cs typeface="Arial"/>
              </a:rPr>
              <a:t>The 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4B786A-D176-7D48-D907-BF6218C958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8956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Raj Rangwani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61DC3-B498-7108-D5B1-EB258BCA89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8956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5255DBF-1E57-1C6F-1F70-5C08EE6E43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29588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Joe </a:t>
            </a:r>
            <a:r>
              <a:rPr lang="en-US" dirty="0" err="1">
                <a:cs typeface="Arial"/>
              </a:rPr>
              <a:t>perinchery</a:t>
            </a:r>
            <a:endParaRPr lang="en-US" dirty="0" err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B21C21-35E0-2CEA-70B2-1BE2198520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29588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F0386A-E861-C91A-AB55-D67E3F4619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63644" y="4752067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Timur </a:t>
            </a:r>
            <a:r>
              <a:rPr lang="en-US" dirty="0" err="1">
                <a:cs typeface="Arial"/>
              </a:rPr>
              <a:t>mazitov</a:t>
            </a:r>
            <a:endParaRPr lang="en-US" dirty="0" err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9E78C3-DC0D-090F-3234-40702B0EF3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63644" y="5005742"/>
            <a:ext cx="2286000" cy="182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Software Developer​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948DF6-3BC5-B334-133B-54CC87F011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97700" y="5279605"/>
            <a:ext cx="2286000" cy="274320"/>
          </a:xfrm>
        </p:spPr>
        <p:txBody>
          <a:bodyPr/>
          <a:lstStyle/>
          <a:p>
            <a:r>
              <a:rPr lang="en-US" dirty="0">
                <a:cs typeface="Arial"/>
              </a:rPr>
              <a:t>n1yah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138B87-3D46-2909-CCC4-A3C8250EC3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7700" y="5552818"/>
            <a:ext cx="2286000" cy="43688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cs typeface="Arial"/>
              </a:rPr>
              <a:t>Special Celebrity Guest</a:t>
            </a:r>
            <a:endParaRPr lang="en-US" dirty="0"/>
          </a:p>
          <a:p>
            <a:r>
              <a:rPr lang="en-US" dirty="0"/>
              <a:t>Rapper</a:t>
            </a:r>
          </a:p>
        </p:txBody>
      </p:sp>
      <p:pic>
        <p:nvPicPr>
          <p:cNvPr id="4" name="Picture 3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52803585-E68C-6B01-12A8-B4EB680D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" t="4649" b="17543"/>
          <a:stretch/>
        </p:blipFill>
        <p:spPr>
          <a:xfrm>
            <a:off x="3700881" y="2339087"/>
            <a:ext cx="2148088" cy="2279820"/>
          </a:xfrm>
          <a:prstGeom prst="rect">
            <a:avLst/>
          </a:prstGeom>
        </p:spPr>
      </p:pic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16423C2A-C4C1-791B-2EC8-CF6C9236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" r="9006" b="-247"/>
          <a:stretch/>
        </p:blipFill>
        <p:spPr>
          <a:xfrm>
            <a:off x="498307" y="2438965"/>
            <a:ext cx="2652150" cy="2193807"/>
          </a:xfrm>
          <a:prstGeom prst="rect">
            <a:avLst/>
          </a:prstGeom>
        </p:spPr>
      </p:pic>
      <p:pic>
        <p:nvPicPr>
          <p:cNvPr id="6" name="Picture 5" descr="A person in a jacket&#10;&#10;AI-generated content may be incorrect.">
            <a:extLst>
              <a:ext uri="{FF2B5EF4-FFF2-40B4-BE49-F238E27FC236}">
                <a16:creationId xmlns:a16="http://schemas.microsoft.com/office/drawing/2014/main" id="{0D096D82-4A39-85BC-84F6-03D8B44AD4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171" t="15470" r="25576" b="47015"/>
          <a:stretch/>
        </p:blipFill>
        <p:spPr>
          <a:xfrm>
            <a:off x="6364125" y="2341040"/>
            <a:ext cx="1973296" cy="2292712"/>
          </a:xfrm>
          <a:prstGeom prst="rect">
            <a:avLst/>
          </a:prstGeom>
        </p:spPr>
      </p:pic>
      <p:pic>
        <p:nvPicPr>
          <p:cNvPr id="23" name="Picture 22" descr="A person in a black dress&#10;&#10;AI-generated content may be incorrect.">
            <a:extLst>
              <a:ext uri="{FF2B5EF4-FFF2-40B4-BE49-F238E27FC236}">
                <a16:creationId xmlns:a16="http://schemas.microsoft.com/office/drawing/2014/main" id="{158486A9-1FE3-6CEC-F37E-55A85A52D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817" t="2083" r="1475" b="2976"/>
          <a:stretch/>
        </p:blipFill>
        <p:spPr>
          <a:xfrm>
            <a:off x="9203303" y="1192638"/>
            <a:ext cx="3152804" cy="40885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710A18-18D5-FB0B-15F1-174033D4E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138" y="5220677"/>
            <a:ext cx="627186" cy="5392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1935795-ABDD-3C11-7221-00C07B54A9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0677" y="5220675"/>
            <a:ext cx="627186" cy="53926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CCDCFA8-B877-EC9F-883F-D169F0BB3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6215" y="5220675"/>
            <a:ext cx="627186" cy="5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 build="p"/>
      <p:bldP spid="15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30C3-FD79-5D22-762C-77C341957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6BA7F0-C850-6312-5A07-B46408B8E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855" y="2817837"/>
            <a:ext cx="6309360" cy="15807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>
                <a:cs typeface="Arial"/>
              </a:rPr>
              <a:t>Who Wants to Live Forever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C85856-34CA-72A9-2E89-DB136638E6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3702" y="4066398"/>
            <a:ext cx="5775960" cy="3339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just"/>
            <a:r>
              <a:rPr lang="en-US" dirty="0">
                <a:cs typeface="Arial"/>
              </a:rPr>
              <a:t>film </a:t>
            </a:r>
            <a:r>
              <a:rPr lang="en-US" i="1" dirty="0">
                <a:cs typeface="Arial"/>
              </a:rPr>
              <a:t>Highlander</a:t>
            </a:r>
            <a:endParaRPr lang="en-US" i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BE5681-C20E-44B4-DC15-71EF7E2F2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691" y="2878185"/>
            <a:ext cx="1171575" cy="2387600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4DA179-8B03-E8C6-6A35-B8E9A167F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3107" y="2558601"/>
            <a:ext cx="1171575" cy="2386584"/>
          </a:xfrm>
        </p:spPr>
        <p:txBody>
          <a:bodyPr/>
          <a:lstStyle/>
          <a:p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8578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2F3C69-CA37-FF97-41F0-19770097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962D2D-A0F5-8063-745F-B256ABD0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 Do YOU Want </a:t>
            </a:r>
            <a:br>
              <a:rPr lang="en-US" sz="3600" kern="1200" dirty="0"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</a:t>
            </a:r>
            <a:r>
              <a:rPr lang="en-US" sz="3600" dirty="0">
                <a:solidFill>
                  <a:srgbClr val="FFFFFF"/>
                </a:solidFill>
                <a:cs typeface="+mj-cs"/>
              </a:rPr>
              <a:t>be Live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Forever?</a:t>
            </a:r>
          </a:p>
        </p:txBody>
      </p:sp>
      <p:pic>
        <p:nvPicPr>
          <p:cNvPr id="12" name="Picture 11" descr="A group of men posing for a photo&#10;&#10;AI-generated content may be incorrect.">
            <a:extLst>
              <a:ext uri="{FF2B5EF4-FFF2-40B4-BE49-F238E27FC236}">
                <a16:creationId xmlns:a16="http://schemas.microsoft.com/office/drawing/2014/main" id="{819D0B7C-318D-A23D-684F-1CFF8A80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" t="12253" r="1758" b="1250"/>
          <a:stretch/>
        </p:blipFill>
        <p:spPr>
          <a:xfrm>
            <a:off x="4969639" y="1013580"/>
            <a:ext cx="5329426" cy="48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2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What we are building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u="sng" dirty="0">
                <a:cs typeface="Arial"/>
              </a:rPr>
              <a:t>Digital Replica of Musical Artists</a:t>
            </a:r>
          </a:p>
          <a:p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Arial"/>
              </a:rPr>
              <a:t>Voice Clone and TTS</a:t>
            </a:r>
            <a:endParaRPr lang="en-US" dirty="0"/>
          </a:p>
          <a:p>
            <a:pPr marL="342900" indent="-342900">
              <a:buChar char="•"/>
            </a:pPr>
            <a:endParaRPr lang="en-US" dirty="0"/>
          </a:p>
          <a:p>
            <a:pPr marL="342900" indent="-342900">
              <a:buChar char="•"/>
            </a:pPr>
            <a:r>
              <a:rPr lang="en-US" dirty="0">
                <a:cs typeface="Arial"/>
              </a:rPr>
              <a:t>24 hours access forever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2">
            <a:extLst>
              <a:ext uri="{FF2B5EF4-FFF2-40B4-BE49-F238E27FC236}">
                <a16:creationId xmlns:a16="http://schemas.microsoft.com/office/drawing/2014/main" id="{8C9AE57C-493A-AACE-1510-3A0FF704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/>
          <a:lstStyle/>
          <a:p>
            <a:r>
              <a:rPr lang="en-US" dirty="0">
                <a:cs typeface="Arial"/>
              </a:rPr>
              <a:t>Process</a:t>
            </a:r>
            <a:endParaRPr lang="en-US" dirty="0"/>
          </a:p>
        </p:txBody>
      </p:sp>
      <p:pic>
        <p:nvPicPr>
          <p:cNvPr id="19" name="Picture 18" descr="A diagram of a payment method&#10;&#10;AI-generated content may be incorrect.">
            <a:extLst>
              <a:ext uri="{FF2B5EF4-FFF2-40B4-BE49-F238E27FC236}">
                <a16:creationId xmlns:a16="http://schemas.microsoft.com/office/drawing/2014/main" id="{0BCEAA7B-F22B-6FAB-613C-6C634EFF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92" y="3096128"/>
            <a:ext cx="10472616" cy="15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7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A49ABFAC-D966-9A7C-EFB9-4AA2A4BFC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future plans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7EE4D5B-87DD-4137-0625-40623A0E8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From Speech to Music Gen</a:t>
            </a:r>
            <a:endParaRPr lang="en-US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DD88D28-D711-5AC9-E34C-3050A6413F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Train Models to Mimic Artist Music and Singing Style</a:t>
            </a:r>
            <a:endParaRPr lang="en-US" dirty="0"/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Users Can Co-Create Using Artist Style</a:t>
            </a:r>
            <a:endParaRPr lang="en-US" dirty="0"/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Royalties Shared, Smart Contracts, NFTS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A16E2DA-8782-EACD-C467-2BD2FC223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3d Modeling Combo</a:t>
            </a:r>
            <a:endParaRPr lang="en-US" dirty="0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2A504466-AF6B-14A5-DBE7-37A09EC63EC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3D Scan Person</a:t>
            </a:r>
            <a:endParaRPr lang="en-US" dirty="0"/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AI-Gen 3D Digital Replica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Digital Clone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1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fontScale="70000" lnSpcReduction="20000"/>
          </a:bodyPr>
          <a:lstStyle/>
          <a:p>
            <a:r>
              <a:rPr lang="en-US" dirty="0">
                <a:cs typeface="Arial"/>
              </a:rPr>
              <a:t>Raj Rangwani,</a:t>
            </a:r>
            <a:endParaRPr lang="en-US" b="1" dirty="0"/>
          </a:p>
          <a:p>
            <a:r>
              <a:rPr lang="en-US" dirty="0">
                <a:cs typeface="Arial"/>
              </a:rPr>
              <a:t>Joe </a:t>
            </a:r>
            <a:r>
              <a:rPr lang="en-US" dirty="0" err="1">
                <a:cs typeface="Arial"/>
              </a:rPr>
              <a:t>Perinchery</a:t>
            </a:r>
            <a:r>
              <a:rPr lang="en-US" dirty="0">
                <a:cs typeface="Arial"/>
              </a:rPr>
              <a:t>,</a:t>
            </a:r>
          </a:p>
          <a:p>
            <a:r>
              <a:rPr lang="en-US" dirty="0">
                <a:cs typeface="Arial"/>
              </a:rPr>
              <a:t>Timur </a:t>
            </a:r>
            <a:r>
              <a:rPr lang="en-US" err="1">
                <a:cs typeface="Arial"/>
              </a:rPr>
              <a:t>Mazitov</a:t>
            </a:r>
            <a:r>
              <a:rPr lang="en-US" dirty="0">
                <a:cs typeface="Arial"/>
              </a:rPr>
              <a:t>,</a:t>
            </a:r>
          </a:p>
          <a:p>
            <a:r>
              <a:rPr lang="en-US" dirty="0">
                <a:cs typeface="Arial"/>
              </a:rPr>
              <a:t>..and N1yah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1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3E0090C2-CA58-4B70-B5D1-01F921C14922}" vid="{00CD7D6A-B673-47B4-AF03-4EFC805EA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239F86-289C-4137-84E8-C0091446A9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41F879-28B8-493E-AE7E-E245EA409B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2A75F4-FAA4-4B3A-89D9-C65257DD9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</Words>
  <Application>Microsoft Office PowerPoint</Application>
  <PresentationFormat>Widescreen</PresentationFormat>
  <Paragraphs>142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Celebrity.AI</vt:lpstr>
      <vt:lpstr>The TEAM</vt:lpstr>
      <vt:lpstr>Who Wants to Live Forever</vt:lpstr>
      <vt:lpstr>Who Do YOU Want  to be Live Forever?</vt:lpstr>
      <vt:lpstr>What we are building</vt:lpstr>
      <vt:lpstr>Process</vt:lpstr>
      <vt:lpstr>future plans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257</cp:revision>
  <dcterms:created xsi:type="dcterms:W3CDTF">2025-05-03T19:29:49Z</dcterms:created>
  <dcterms:modified xsi:type="dcterms:W3CDTF">2025-05-04T08:17:57Z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